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1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  <a:lum/>
          </a:blip>
          <a:srcRect/>
          <a:stretch>
            <a:fillRect l="-5000" t="-3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8727-8EFF-44DF-BDF7-E1E2C8EA264F}" type="datetimeFigureOut">
              <a:rPr lang="en-US" smtClean="0"/>
              <a:pPr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AB556-42BE-4703-8954-3C7527CA1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971800"/>
            <a:ext cx="8229600" cy="1371600"/>
          </a:xfrm>
        </p:spPr>
        <p:txBody>
          <a:bodyPr>
            <a:noAutofit/>
          </a:bodyPr>
          <a:lstStyle/>
          <a:p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>خانه </a:t>
            </a:r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>مشاركت </a:t>
            </a:r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>مردم</a:t>
            </a:r>
            <a:b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/>
            </a:r>
            <a:b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  <a:t>مركز بهداشت استان</a:t>
            </a:r>
            <a:b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  <a:t/>
            </a:r>
            <a:b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  <a:t>شهريور1396</a:t>
            </a:r>
            <a:r>
              <a:rPr lang="fa-IR" sz="2400" dirty="0" smtClean="0">
                <a:solidFill>
                  <a:srgbClr val="002060"/>
                </a:solidFill>
                <a:cs typeface="B Titr" pitchFamily="2" charset="-78"/>
              </a:rPr>
              <a:t> </a:t>
            </a:r>
            <a:endParaRPr lang="en-US" sz="5400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1"/>
            <a:ext cx="7772400" cy="1295400"/>
          </a:xfrm>
        </p:spPr>
        <p:txBody>
          <a:bodyPr/>
          <a:lstStyle/>
          <a:p>
            <a:pPr rtl="1"/>
            <a:r>
              <a:rPr lang="fa-IR" dirty="0" smtClean="0">
                <a:cs typeface="B Titr" pitchFamily="2" charset="-78"/>
              </a:rPr>
              <a:t>اهداف: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7696200" cy="3505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>
              <a:lnSpc>
                <a:spcPct val="200000"/>
              </a:lnSpc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1- تسهيل </a:t>
            </a: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دستيابي به اهداف برنامه جامع سلامت استان</a:t>
            </a:r>
          </a:p>
          <a:p>
            <a:pPr algn="r">
              <a:lnSpc>
                <a:spcPct val="200000"/>
              </a:lnSpc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2- توانمند سازي مردم در ارتقاي سلامت خود و محيط </a:t>
            </a:r>
          </a:p>
          <a:p>
            <a:pPr algn="r">
              <a:lnSpc>
                <a:spcPct val="200000"/>
              </a:lnSpc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3- استقرار نظام مناسب براي دسترسي آسان به گروههاي مردمي به ويژه گروههاي آسيب پذير و مشاركت دادن آنان در تدوين ، اجرائ ، پايش و ارزشيابي طرح هاي ارتقائ سلامت استان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Titr" pitchFamily="2" charset="-78"/>
              </a:rPr>
              <a:t>اركان و تركيب: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fa-IR" sz="2400" dirty="0" smtClean="0">
                <a:cs typeface="B Titr" pitchFamily="2" charset="-78"/>
              </a:rPr>
              <a:t>1-</a:t>
            </a:r>
            <a:r>
              <a:rPr lang="fa-IR" dirty="0" smtClean="0">
                <a:cs typeface="B Titr" pitchFamily="2" charset="-78"/>
              </a:rPr>
              <a:t> </a:t>
            </a:r>
            <a:r>
              <a:rPr lang="fa-IR" sz="2000" dirty="0" smtClean="0">
                <a:cs typeface="B Titr" pitchFamily="2" charset="-78"/>
              </a:rPr>
              <a:t>خانه مشاركت مردم شامل 2ركن اصلي (دبيرخانه و شورا ) 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2-رييس شوراي مشاركت مردمي از بين اعضائ به مدت 2 سال بدون تكرار انتخاب مي شود. دبير شورا رييس مركز بهداشت استان 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3- اعضاي شوراي مشاركت مردمي نمايندگان تشكل هاي مردمي موجود در سطح استان هستند.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B Titr" pitchFamily="2" charset="-78"/>
              </a:rPr>
              <a:t>وظايف نمايندگان تشكل ها: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1-تنظيم برنامه راهبردي و سالانه مشاركت گروههاي مردمي استان و تامين منابع مالي آن از طريق مشاركت خيرين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2- تقسيم كار بين شبكه ها بر پايه برنامه راهبردي و سالانه از طريق نماينده عضو شورا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3- ايفاي نقش ” صداي شبكه“ مورد نظر با استفاده از ابزار تحقيقاتي (بيان مشكلات و نحوه پيشرفت برنامه هاي سلامت).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4-تعيين شيوه دسترسي  به اعضاي هر شبكه توسط نماينده عضو و تصويب آن در شورا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5- توزيع نظام مند پيام هاي شيوه زندگي سالم و دريافت بازخوردها.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6.دريافت اخبار پيشرفت سلامت استان و انعكاس آن به اعضاي شبكه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7- ارايه پيشنهادات خلاق و نوآورانه براي ارتقائ سلامت مردم.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8- تصويب برنامه هاي مشاركت مردمي و توانمند سازي محلي مردم.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9- ارايه تجربيات موفق استاني در مشاركت مردم توسط نمايندگان شبكه از طريق همايش هاي فصلي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10- تدوين برنامه هاي آموزشي توانمند سازي اعضاي شبكه براي نيازهاي در اولويت.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600" dirty="0" smtClean="0">
                <a:cs typeface="B Titr" pitchFamily="2" charset="-78"/>
              </a:rPr>
              <a:t>11- پايش برنامه هاي سلامت در استان.</a:t>
            </a:r>
            <a:endParaRPr lang="en-US" sz="1600" dirty="0"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B Titr" pitchFamily="2" charset="-78"/>
              </a:rPr>
              <a:t>برگزاري جلسات شورا: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1-شورا در هر فصل يك بار تشكيل جلسه ميدهد و جلسات فوق العاده بر اساس نظر رييس مركز بهداشت استان خواهد بود.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2- جلسات شورا با حضور دوسوم اعضائ رسميت مي يابد . تصميم هاي شورا با موافقت تعداد نصف به علاوه يك حاضران در جلسه مصوب مي شود.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3- كليه جلسات مستند مي شود و در همان جلسه به امضاي شركت كنندگان مي رسد.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4- پي گيري مصوبات و اطلاع رساني به رسانه ها برعهده دبيرخانه خواهد بود.</a:t>
            </a:r>
          </a:p>
          <a:p>
            <a:pPr algn="r" rtl="1">
              <a:buNone/>
            </a:pPr>
            <a:endParaRPr lang="en-US" sz="18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Titr" pitchFamily="2" charset="-78"/>
              </a:rPr>
              <a:t>دبيرخانه: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sz="1800" dirty="0" smtClean="0">
                <a:cs typeface="B Titr" pitchFamily="2" charset="-78"/>
              </a:rPr>
              <a:t>دبيرخانه ” خانه مشاركت مردم  در سلامت“ در مركز بهداشت استان قرار  دارد و منابع مالي آن از طريق منابع خيريه و محل مشاركت هاي مردمي تعيين مي شود.</a:t>
            </a:r>
          </a:p>
          <a:p>
            <a:pPr algn="just" rtl="1">
              <a:lnSpc>
                <a:spcPct val="200000"/>
              </a:lnSpc>
            </a:pPr>
            <a:r>
              <a:rPr lang="fa-IR" sz="1800" dirty="0" smtClean="0">
                <a:cs typeface="B Titr" pitchFamily="2" charset="-78"/>
              </a:rPr>
              <a:t>تشكيلات دبيرخانه شامل:</a:t>
            </a:r>
          </a:p>
          <a:p>
            <a:pPr algn="just" rtl="1">
              <a:lnSpc>
                <a:spcPct val="200000"/>
              </a:lnSpc>
            </a:pPr>
            <a:r>
              <a:rPr lang="fa-IR" sz="1800" dirty="0" smtClean="0">
                <a:cs typeface="B Titr" pitchFamily="2" charset="-78"/>
              </a:rPr>
              <a:t>يك نفر كارشناس سلامت عمومي يا آموزش سلامت و يا كاردان خواهد بود.</a:t>
            </a:r>
          </a:p>
          <a:p>
            <a:pPr algn="just" rtl="1">
              <a:lnSpc>
                <a:spcPct val="200000"/>
              </a:lnSpc>
            </a:pPr>
            <a:r>
              <a:rPr lang="fa-IR" sz="1800" dirty="0" smtClean="0">
                <a:cs typeface="B Titr" pitchFamily="2" charset="-78"/>
              </a:rPr>
              <a:t>دبيرخانه در طول برنامه پنجم توسعه كشور زمينه ايجاد صندوق حمايت از مشاركت هاي مردمي را با تجميع ساير در حيطه بهداشت ، آموزش و پرورش ، مسكن ، ازدواج ، حمايت اجتماعي و.............. زير نظر استانداري را فراهم مي آورد.</a:t>
            </a:r>
            <a:endParaRPr lang="en-US" sz="1800" dirty="0">
              <a:cs typeface="B Titr" pitchFamily="2" charset="-78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715000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>
                <a:solidFill>
                  <a:srgbClr val="00B050"/>
                </a:solidFill>
              </a:rPr>
              <a:t>موفق </a:t>
            </a:r>
            <a:r>
              <a:rPr lang="fa-IR" sz="4000" b="1" dirty="0" smtClean="0">
                <a:solidFill>
                  <a:srgbClr val="00B050"/>
                </a:solidFill>
              </a:rPr>
              <a:t>و پيروز باشيد</a:t>
            </a:r>
            <a:r>
              <a:rPr lang="fa-IR" sz="4000" b="1" dirty="0" smtClean="0">
                <a:solidFill>
                  <a:srgbClr val="00B050"/>
                </a:solidFill>
              </a:rPr>
              <a:t>... 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Image result for ‫خانه مشارکت مردم در سلامت‬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010400" cy="4953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  خانه مشاركت مردم  مركز بهداشت استان  شهريور1396 </vt:lpstr>
      <vt:lpstr>اهداف:</vt:lpstr>
      <vt:lpstr>اركان و تركيب:</vt:lpstr>
      <vt:lpstr>وظايف نمايندگان تشكل ها:</vt:lpstr>
      <vt:lpstr>برگزاري جلسات شورا:</vt:lpstr>
      <vt:lpstr>دبيرخانه:</vt:lpstr>
      <vt:lpstr>موفق و پيروز باشيد...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خانه مشاركت مردم </dc:title>
  <dc:creator>pirani</dc:creator>
  <cp:lastModifiedBy>pirani</cp:lastModifiedBy>
  <cp:revision>24</cp:revision>
  <dcterms:created xsi:type="dcterms:W3CDTF">2017-09-03T08:46:55Z</dcterms:created>
  <dcterms:modified xsi:type="dcterms:W3CDTF">2017-09-03T09:57:06Z</dcterms:modified>
</cp:coreProperties>
</file>